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738" y="3083181"/>
            <a:ext cx="6236290" cy="377481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029" y="626411"/>
            <a:ext cx="7600910" cy="2425882"/>
          </a:xfrm>
          <a:prstGeom prst="rect">
            <a:avLst/>
          </a:prstGeom>
        </p:spPr>
      </p:pic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2</a:t>
            </a:fld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26" y="782279"/>
            <a:ext cx="8882634" cy="5425338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2474"/>
            <a:ext cx="7888390" cy="4612788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HISTÓRICO ALTAS Y BAJAS</a:t>
            </a:r>
            <a:endParaRPr lang="es-MX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</TotalTime>
  <Words>16</Words>
  <Application>Microsoft Office PowerPoint</Application>
  <PresentationFormat>Presentación en pantalla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2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</cp:revision>
  <dcterms:created xsi:type="dcterms:W3CDTF">2020-08-21T21:22:36Z</dcterms:created>
  <dcterms:modified xsi:type="dcterms:W3CDTF">2020-08-21T21:30:16Z</dcterms:modified>
</cp:coreProperties>
</file>